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Efficient Frontier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Allocation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Current Allocation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2AE4-48C9-A8F5-589ABB34B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Sheet1!$A$2:$A$65</c:f>
              <c:numCache>
                <c:formatCode>General</c:formatCode>
                <c:ptCount val="64"/>
                <c:pt idx="0">
                  <c:v>5.0453999999999999E-2</c:v>
                </c:pt>
                <c:pt idx="1">
                  <c:v>4.8545999999999999E-2</c:v>
                </c:pt>
                <c:pt idx="2">
                  <c:v>4.8018999999999999E-2</c:v>
                </c:pt>
                <c:pt idx="3">
                  <c:v>4.7534E-2</c:v>
                </c:pt>
                <c:pt idx="4">
                  <c:v>4.7092000000000002E-2</c:v>
                </c:pt>
                <c:pt idx="5">
                  <c:v>4.6693999999999999E-2</c:v>
                </c:pt>
                <c:pt idx="6">
                  <c:v>4.6436999999999999E-2</c:v>
                </c:pt>
                <c:pt idx="7">
                  <c:v>4.6267999999999997E-2</c:v>
                </c:pt>
                <c:pt idx="8">
                  <c:v>4.6130999999999998E-2</c:v>
                </c:pt>
                <c:pt idx="9">
                  <c:v>4.6024000000000002E-2</c:v>
                </c:pt>
                <c:pt idx="10">
                  <c:v>4.5949999999999998E-2</c:v>
                </c:pt>
                <c:pt idx="11">
                  <c:v>4.5907000000000003E-2</c:v>
                </c:pt>
                <c:pt idx="12">
                  <c:v>4.5895999999999999E-2</c:v>
                </c:pt>
                <c:pt idx="13">
                  <c:v>4.5916999999999999E-2</c:v>
                </c:pt>
                <c:pt idx="14">
                  <c:v>4.5969999999999997E-2</c:v>
                </c:pt>
                <c:pt idx="15">
                  <c:v>4.6054999999999999E-2</c:v>
                </c:pt>
                <c:pt idx="16">
                  <c:v>4.6169000000000002E-2</c:v>
                </c:pt>
                <c:pt idx="17">
                  <c:v>4.6301000000000002E-2</c:v>
                </c:pt>
                <c:pt idx="18">
                  <c:v>4.6446000000000001E-2</c:v>
                </c:pt>
                <c:pt idx="19">
                  <c:v>4.6600000000000003E-2</c:v>
                </c:pt>
                <c:pt idx="20">
                  <c:v>4.6760999999999997E-2</c:v>
                </c:pt>
                <c:pt idx="21">
                  <c:v>4.6927000000000003E-2</c:v>
                </c:pt>
                <c:pt idx="22">
                  <c:v>4.7100000000000003E-2</c:v>
                </c:pt>
                <c:pt idx="23">
                  <c:v>4.7280999999999997E-2</c:v>
                </c:pt>
                <c:pt idx="24">
                  <c:v>4.7475999999999997E-2</c:v>
                </c:pt>
                <c:pt idx="25">
                  <c:v>4.7683000000000003E-2</c:v>
                </c:pt>
                <c:pt idx="26">
                  <c:v>4.7904000000000002E-2</c:v>
                </c:pt>
                <c:pt idx="27">
                  <c:v>4.8140000000000002E-2</c:v>
                </c:pt>
                <c:pt idx="28">
                  <c:v>4.8402000000000001E-2</c:v>
                </c:pt>
                <c:pt idx="29">
                  <c:v>4.8694000000000001E-2</c:v>
                </c:pt>
                <c:pt idx="30">
                  <c:v>4.9013000000000001E-2</c:v>
                </c:pt>
                <c:pt idx="31">
                  <c:v>4.9405999999999999E-2</c:v>
                </c:pt>
                <c:pt idx="32">
                  <c:v>4.9836999999999999E-2</c:v>
                </c:pt>
                <c:pt idx="33">
                  <c:v>5.0280999999999999E-2</c:v>
                </c:pt>
                <c:pt idx="34">
                  <c:v>5.0738999999999999E-2</c:v>
                </c:pt>
                <c:pt idx="35">
                  <c:v>5.1208999999999998E-2</c:v>
                </c:pt>
                <c:pt idx="36">
                  <c:v>5.1839000000000003E-2</c:v>
                </c:pt>
                <c:pt idx="37">
                  <c:v>5.2761000000000002E-2</c:v>
                </c:pt>
                <c:pt idx="38">
                  <c:v>5.3723E-2</c:v>
                </c:pt>
                <c:pt idx="39">
                  <c:v>5.4704999999999997E-2</c:v>
                </c:pt>
                <c:pt idx="40">
                  <c:v>5.5702000000000002E-2</c:v>
                </c:pt>
                <c:pt idx="41">
                  <c:v>5.6742000000000001E-2</c:v>
                </c:pt>
                <c:pt idx="42">
                  <c:v>5.7822999999999999E-2</c:v>
                </c:pt>
                <c:pt idx="43">
                  <c:v>5.8943000000000002E-2</c:v>
                </c:pt>
                <c:pt idx="44">
                  <c:v>6.0519000000000003E-2</c:v>
                </c:pt>
                <c:pt idx="45">
                  <c:v>6.2361E-2</c:v>
                </c:pt>
                <c:pt idx="46">
                  <c:v>4.5954000000000002E-2</c:v>
                </c:pt>
                <c:pt idx="47">
                  <c:v>4.6046999999999998E-2</c:v>
                </c:pt>
                <c:pt idx="48">
                  <c:v>4.6147000000000001E-2</c:v>
                </c:pt>
                <c:pt idx="49">
                  <c:v>4.6254999999999998E-2</c:v>
                </c:pt>
                <c:pt idx="50">
                  <c:v>4.6367999999999999E-2</c:v>
                </c:pt>
                <c:pt idx="51">
                  <c:v>4.6578000000000001E-2</c:v>
                </c:pt>
                <c:pt idx="52">
                  <c:v>4.6996000000000003E-2</c:v>
                </c:pt>
                <c:pt idx="53">
                  <c:v>4.7462999999999998E-2</c:v>
                </c:pt>
                <c:pt idx="54">
                  <c:v>4.7978E-2</c:v>
                </c:pt>
                <c:pt idx="55">
                  <c:v>4.8538999999999999E-2</c:v>
                </c:pt>
                <c:pt idx="56">
                  <c:v>4.9146000000000002E-2</c:v>
                </c:pt>
                <c:pt idx="57">
                  <c:v>4.9796E-2</c:v>
                </c:pt>
                <c:pt idx="58">
                  <c:v>5.0487999999999998E-2</c:v>
                </c:pt>
                <c:pt idx="59">
                  <c:v>5.1219000000000001E-2</c:v>
                </c:pt>
                <c:pt idx="60">
                  <c:v>5.2042999999999999E-2</c:v>
                </c:pt>
                <c:pt idx="61">
                  <c:v>5.2915999999999998E-2</c:v>
                </c:pt>
                <c:pt idx="62">
                  <c:v>5.3838999999999998E-2</c:v>
                </c:pt>
                <c:pt idx="63">
                  <c:v>5.4808000000000003E-2</c:v>
                </c:pt>
              </c:numCache>
            </c:numRef>
          </c:xVal>
          <c:yVal>
            <c:numRef>
              <c:f>Sheet1!$B$2:$B$65</c:f>
              <c:numCache>
                <c:formatCode>General</c:formatCode>
                <c:ptCount val="64"/>
                <c:pt idx="0">
                  <c:v>3.9841700000000002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AE4-48C9-A8F5-589ABB34B7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Efficient Frontier #1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Sheet1!$A$2:$A$65</c:f>
              <c:numCache>
                <c:formatCode>General</c:formatCode>
                <c:ptCount val="64"/>
                <c:pt idx="0">
                  <c:v>5.0453999999999999E-2</c:v>
                </c:pt>
                <c:pt idx="1">
                  <c:v>4.8545999999999999E-2</c:v>
                </c:pt>
                <c:pt idx="2">
                  <c:v>4.8018999999999999E-2</c:v>
                </c:pt>
                <c:pt idx="3">
                  <c:v>4.7534E-2</c:v>
                </c:pt>
                <c:pt idx="4">
                  <c:v>4.7092000000000002E-2</c:v>
                </c:pt>
                <c:pt idx="5">
                  <c:v>4.6693999999999999E-2</c:v>
                </c:pt>
                <c:pt idx="6">
                  <c:v>4.6436999999999999E-2</c:v>
                </c:pt>
                <c:pt idx="7">
                  <c:v>4.6267999999999997E-2</c:v>
                </c:pt>
                <c:pt idx="8">
                  <c:v>4.6130999999999998E-2</c:v>
                </c:pt>
                <c:pt idx="9">
                  <c:v>4.6024000000000002E-2</c:v>
                </c:pt>
                <c:pt idx="10">
                  <c:v>4.5949999999999998E-2</c:v>
                </c:pt>
                <c:pt idx="11">
                  <c:v>4.5907000000000003E-2</c:v>
                </c:pt>
                <c:pt idx="12">
                  <c:v>4.5895999999999999E-2</c:v>
                </c:pt>
                <c:pt idx="13">
                  <c:v>4.5916999999999999E-2</c:v>
                </c:pt>
                <c:pt idx="14">
                  <c:v>4.5969999999999997E-2</c:v>
                </c:pt>
                <c:pt idx="15">
                  <c:v>4.6054999999999999E-2</c:v>
                </c:pt>
                <c:pt idx="16">
                  <c:v>4.6169000000000002E-2</c:v>
                </c:pt>
                <c:pt idx="17">
                  <c:v>4.6301000000000002E-2</c:v>
                </c:pt>
                <c:pt idx="18">
                  <c:v>4.6446000000000001E-2</c:v>
                </c:pt>
                <c:pt idx="19">
                  <c:v>4.6600000000000003E-2</c:v>
                </c:pt>
                <c:pt idx="20">
                  <c:v>4.6760999999999997E-2</c:v>
                </c:pt>
                <c:pt idx="21">
                  <c:v>4.6927000000000003E-2</c:v>
                </c:pt>
                <c:pt idx="22">
                  <c:v>4.7100000000000003E-2</c:v>
                </c:pt>
                <c:pt idx="23">
                  <c:v>4.7280999999999997E-2</c:v>
                </c:pt>
                <c:pt idx="24">
                  <c:v>4.7475999999999997E-2</c:v>
                </c:pt>
                <c:pt idx="25">
                  <c:v>4.7683000000000003E-2</c:v>
                </c:pt>
                <c:pt idx="26">
                  <c:v>4.7904000000000002E-2</c:v>
                </c:pt>
                <c:pt idx="27">
                  <c:v>4.8140000000000002E-2</c:v>
                </c:pt>
                <c:pt idx="28">
                  <c:v>4.8402000000000001E-2</c:v>
                </c:pt>
                <c:pt idx="29">
                  <c:v>4.8694000000000001E-2</c:v>
                </c:pt>
                <c:pt idx="30">
                  <c:v>4.9013000000000001E-2</c:v>
                </c:pt>
                <c:pt idx="31">
                  <c:v>4.9405999999999999E-2</c:v>
                </c:pt>
                <c:pt idx="32">
                  <c:v>4.9836999999999999E-2</c:v>
                </c:pt>
                <c:pt idx="33">
                  <c:v>5.0280999999999999E-2</c:v>
                </c:pt>
                <c:pt idx="34">
                  <c:v>5.0738999999999999E-2</c:v>
                </c:pt>
                <c:pt idx="35">
                  <c:v>5.1208999999999998E-2</c:v>
                </c:pt>
                <c:pt idx="36">
                  <c:v>5.1839000000000003E-2</c:v>
                </c:pt>
                <c:pt idx="37">
                  <c:v>5.2761000000000002E-2</c:v>
                </c:pt>
                <c:pt idx="38">
                  <c:v>5.3723E-2</c:v>
                </c:pt>
                <c:pt idx="39">
                  <c:v>5.4704999999999997E-2</c:v>
                </c:pt>
                <c:pt idx="40">
                  <c:v>5.5702000000000002E-2</c:v>
                </c:pt>
                <c:pt idx="41">
                  <c:v>5.6742000000000001E-2</c:v>
                </c:pt>
                <c:pt idx="42">
                  <c:v>5.7822999999999999E-2</c:v>
                </c:pt>
                <c:pt idx="43">
                  <c:v>5.8943000000000002E-2</c:v>
                </c:pt>
                <c:pt idx="44">
                  <c:v>6.0519000000000003E-2</c:v>
                </c:pt>
                <c:pt idx="45">
                  <c:v>6.2361E-2</c:v>
                </c:pt>
                <c:pt idx="46">
                  <c:v>4.5954000000000002E-2</c:v>
                </c:pt>
                <c:pt idx="47">
                  <c:v>4.6046999999999998E-2</c:v>
                </c:pt>
                <c:pt idx="48">
                  <c:v>4.6147000000000001E-2</c:v>
                </c:pt>
                <c:pt idx="49">
                  <c:v>4.6254999999999998E-2</c:v>
                </c:pt>
                <c:pt idx="50">
                  <c:v>4.6367999999999999E-2</c:v>
                </c:pt>
                <c:pt idx="51">
                  <c:v>4.6578000000000001E-2</c:v>
                </c:pt>
                <c:pt idx="52">
                  <c:v>4.6996000000000003E-2</c:v>
                </c:pt>
                <c:pt idx="53">
                  <c:v>4.7462999999999998E-2</c:v>
                </c:pt>
                <c:pt idx="54">
                  <c:v>4.7978E-2</c:v>
                </c:pt>
                <c:pt idx="55">
                  <c:v>4.8538999999999999E-2</c:v>
                </c:pt>
                <c:pt idx="56">
                  <c:v>4.9146000000000002E-2</c:v>
                </c:pt>
                <c:pt idx="57">
                  <c:v>4.9796E-2</c:v>
                </c:pt>
                <c:pt idx="58">
                  <c:v>5.0487999999999998E-2</c:v>
                </c:pt>
                <c:pt idx="59">
                  <c:v>5.1219000000000001E-2</c:v>
                </c:pt>
                <c:pt idx="60">
                  <c:v>5.2042999999999999E-2</c:v>
                </c:pt>
                <c:pt idx="61">
                  <c:v>5.2915999999999998E-2</c:v>
                </c:pt>
                <c:pt idx="62">
                  <c:v>5.3838999999999998E-2</c:v>
                </c:pt>
                <c:pt idx="63">
                  <c:v>5.4808000000000003E-2</c:v>
                </c:pt>
              </c:numCache>
            </c:numRef>
          </c:xVal>
          <c:yVal>
            <c:numRef>
              <c:f>Sheet1!$C$2:$C$65</c:f>
              <c:numCache>
                <c:formatCode>General</c:formatCode>
                <c:ptCount val="64"/>
                <c:pt idx="1">
                  <c:v>3.2</c:v>
                </c:pt>
                <c:pt idx="2">
                  <c:v>3.25</c:v>
                </c:pt>
                <c:pt idx="3">
                  <c:v>3.3</c:v>
                </c:pt>
                <c:pt idx="4">
                  <c:v>3.35</c:v>
                </c:pt>
                <c:pt idx="5">
                  <c:v>3.4</c:v>
                </c:pt>
                <c:pt idx="6">
                  <c:v>3.45</c:v>
                </c:pt>
                <c:pt idx="7">
                  <c:v>3.5</c:v>
                </c:pt>
                <c:pt idx="8">
                  <c:v>3.55</c:v>
                </c:pt>
                <c:pt idx="9">
                  <c:v>3.6</c:v>
                </c:pt>
                <c:pt idx="10">
                  <c:v>3.65</c:v>
                </c:pt>
                <c:pt idx="11">
                  <c:v>3.7</c:v>
                </c:pt>
                <c:pt idx="12">
                  <c:v>3.75</c:v>
                </c:pt>
                <c:pt idx="13">
                  <c:v>3.8</c:v>
                </c:pt>
                <c:pt idx="14">
                  <c:v>3.85</c:v>
                </c:pt>
                <c:pt idx="15">
                  <c:v>3.9</c:v>
                </c:pt>
                <c:pt idx="16">
                  <c:v>3.95</c:v>
                </c:pt>
                <c:pt idx="17">
                  <c:v>4</c:v>
                </c:pt>
                <c:pt idx="18">
                  <c:v>4.05</c:v>
                </c:pt>
                <c:pt idx="19">
                  <c:v>4.0999999999999996</c:v>
                </c:pt>
                <c:pt idx="20">
                  <c:v>4.1500000000000004</c:v>
                </c:pt>
                <c:pt idx="21">
                  <c:v>4.2</c:v>
                </c:pt>
                <c:pt idx="22">
                  <c:v>4.25</c:v>
                </c:pt>
                <c:pt idx="23">
                  <c:v>4.3</c:v>
                </c:pt>
                <c:pt idx="24">
                  <c:v>4.3499999999999996</c:v>
                </c:pt>
                <c:pt idx="25">
                  <c:v>4.4000000000000004</c:v>
                </c:pt>
                <c:pt idx="26">
                  <c:v>4.45</c:v>
                </c:pt>
                <c:pt idx="27">
                  <c:v>4.5</c:v>
                </c:pt>
                <c:pt idx="28">
                  <c:v>4.55</c:v>
                </c:pt>
                <c:pt idx="29">
                  <c:v>4.5999999999999996</c:v>
                </c:pt>
                <c:pt idx="30">
                  <c:v>4.6500000000000004</c:v>
                </c:pt>
                <c:pt idx="31">
                  <c:v>4.7</c:v>
                </c:pt>
                <c:pt idx="32">
                  <c:v>4.75</c:v>
                </c:pt>
                <c:pt idx="33">
                  <c:v>4.8</c:v>
                </c:pt>
                <c:pt idx="34">
                  <c:v>4.8499999999999996</c:v>
                </c:pt>
                <c:pt idx="35">
                  <c:v>4.9000000000000004</c:v>
                </c:pt>
                <c:pt idx="36">
                  <c:v>4.95</c:v>
                </c:pt>
                <c:pt idx="37">
                  <c:v>5</c:v>
                </c:pt>
                <c:pt idx="38">
                  <c:v>5.05</c:v>
                </c:pt>
                <c:pt idx="39">
                  <c:v>5.0999999999999996</c:v>
                </c:pt>
                <c:pt idx="40">
                  <c:v>5.15</c:v>
                </c:pt>
                <c:pt idx="41">
                  <c:v>5.2</c:v>
                </c:pt>
                <c:pt idx="42">
                  <c:v>5.25</c:v>
                </c:pt>
                <c:pt idx="43">
                  <c:v>5.3</c:v>
                </c:pt>
                <c:pt idx="44">
                  <c:v>5.35</c:v>
                </c:pt>
                <c:pt idx="45">
                  <c:v>5.4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AE4-48C9-A8F5-589ABB34B7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Efficient Frontier #2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Sheet1!$A$2:$A$65</c:f>
              <c:numCache>
                <c:formatCode>General</c:formatCode>
                <c:ptCount val="64"/>
                <c:pt idx="0">
                  <c:v>5.0453999999999999E-2</c:v>
                </c:pt>
                <c:pt idx="1">
                  <c:v>4.8545999999999999E-2</c:v>
                </c:pt>
                <c:pt idx="2">
                  <c:v>4.8018999999999999E-2</c:v>
                </c:pt>
                <c:pt idx="3">
                  <c:v>4.7534E-2</c:v>
                </c:pt>
                <c:pt idx="4">
                  <c:v>4.7092000000000002E-2</c:v>
                </c:pt>
                <c:pt idx="5">
                  <c:v>4.6693999999999999E-2</c:v>
                </c:pt>
                <c:pt idx="6">
                  <c:v>4.6436999999999999E-2</c:v>
                </c:pt>
                <c:pt idx="7">
                  <c:v>4.6267999999999997E-2</c:v>
                </c:pt>
                <c:pt idx="8">
                  <c:v>4.6130999999999998E-2</c:v>
                </c:pt>
                <c:pt idx="9">
                  <c:v>4.6024000000000002E-2</c:v>
                </c:pt>
                <c:pt idx="10">
                  <c:v>4.5949999999999998E-2</c:v>
                </c:pt>
                <c:pt idx="11">
                  <c:v>4.5907000000000003E-2</c:v>
                </c:pt>
                <c:pt idx="12">
                  <c:v>4.5895999999999999E-2</c:v>
                </c:pt>
                <c:pt idx="13">
                  <c:v>4.5916999999999999E-2</c:v>
                </c:pt>
                <c:pt idx="14">
                  <c:v>4.5969999999999997E-2</c:v>
                </c:pt>
                <c:pt idx="15">
                  <c:v>4.6054999999999999E-2</c:v>
                </c:pt>
                <c:pt idx="16">
                  <c:v>4.6169000000000002E-2</c:v>
                </c:pt>
                <c:pt idx="17">
                  <c:v>4.6301000000000002E-2</c:v>
                </c:pt>
                <c:pt idx="18">
                  <c:v>4.6446000000000001E-2</c:v>
                </c:pt>
                <c:pt idx="19">
                  <c:v>4.6600000000000003E-2</c:v>
                </c:pt>
                <c:pt idx="20">
                  <c:v>4.6760999999999997E-2</c:v>
                </c:pt>
                <c:pt idx="21">
                  <c:v>4.6927000000000003E-2</c:v>
                </c:pt>
                <c:pt idx="22">
                  <c:v>4.7100000000000003E-2</c:v>
                </c:pt>
                <c:pt idx="23">
                  <c:v>4.7280999999999997E-2</c:v>
                </c:pt>
                <c:pt idx="24">
                  <c:v>4.7475999999999997E-2</c:v>
                </c:pt>
                <c:pt idx="25">
                  <c:v>4.7683000000000003E-2</c:v>
                </c:pt>
                <c:pt idx="26">
                  <c:v>4.7904000000000002E-2</c:v>
                </c:pt>
                <c:pt idx="27">
                  <c:v>4.8140000000000002E-2</c:v>
                </c:pt>
                <c:pt idx="28">
                  <c:v>4.8402000000000001E-2</c:v>
                </c:pt>
                <c:pt idx="29">
                  <c:v>4.8694000000000001E-2</c:v>
                </c:pt>
                <c:pt idx="30">
                  <c:v>4.9013000000000001E-2</c:v>
                </c:pt>
                <c:pt idx="31">
                  <c:v>4.9405999999999999E-2</c:v>
                </c:pt>
                <c:pt idx="32">
                  <c:v>4.9836999999999999E-2</c:v>
                </c:pt>
                <c:pt idx="33">
                  <c:v>5.0280999999999999E-2</c:v>
                </c:pt>
                <c:pt idx="34">
                  <c:v>5.0738999999999999E-2</c:v>
                </c:pt>
                <c:pt idx="35">
                  <c:v>5.1208999999999998E-2</c:v>
                </c:pt>
                <c:pt idx="36">
                  <c:v>5.1839000000000003E-2</c:v>
                </c:pt>
                <c:pt idx="37">
                  <c:v>5.2761000000000002E-2</c:v>
                </c:pt>
                <c:pt idx="38">
                  <c:v>5.3723E-2</c:v>
                </c:pt>
                <c:pt idx="39">
                  <c:v>5.4704999999999997E-2</c:v>
                </c:pt>
                <c:pt idx="40">
                  <c:v>5.5702000000000002E-2</c:v>
                </c:pt>
                <c:pt idx="41">
                  <c:v>5.6742000000000001E-2</c:v>
                </c:pt>
                <c:pt idx="42">
                  <c:v>5.7822999999999999E-2</c:v>
                </c:pt>
                <c:pt idx="43">
                  <c:v>5.8943000000000002E-2</c:v>
                </c:pt>
                <c:pt idx="44">
                  <c:v>6.0519000000000003E-2</c:v>
                </c:pt>
                <c:pt idx="45">
                  <c:v>6.2361E-2</c:v>
                </c:pt>
                <c:pt idx="46">
                  <c:v>4.5954000000000002E-2</c:v>
                </c:pt>
                <c:pt idx="47">
                  <c:v>4.6046999999999998E-2</c:v>
                </c:pt>
                <c:pt idx="48">
                  <c:v>4.6147000000000001E-2</c:v>
                </c:pt>
                <c:pt idx="49">
                  <c:v>4.6254999999999998E-2</c:v>
                </c:pt>
                <c:pt idx="50">
                  <c:v>4.6367999999999999E-2</c:v>
                </c:pt>
                <c:pt idx="51">
                  <c:v>4.6578000000000001E-2</c:v>
                </c:pt>
                <c:pt idx="52">
                  <c:v>4.6996000000000003E-2</c:v>
                </c:pt>
                <c:pt idx="53">
                  <c:v>4.7462999999999998E-2</c:v>
                </c:pt>
                <c:pt idx="54">
                  <c:v>4.7978E-2</c:v>
                </c:pt>
                <c:pt idx="55">
                  <c:v>4.8538999999999999E-2</c:v>
                </c:pt>
                <c:pt idx="56">
                  <c:v>4.9146000000000002E-2</c:v>
                </c:pt>
                <c:pt idx="57">
                  <c:v>4.9796E-2</c:v>
                </c:pt>
                <c:pt idx="58">
                  <c:v>5.0487999999999998E-2</c:v>
                </c:pt>
                <c:pt idx="59">
                  <c:v>5.1219000000000001E-2</c:v>
                </c:pt>
                <c:pt idx="60">
                  <c:v>5.2042999999999999E-2</c:v>
                </c:pt>
                <c:pt idx="61">
                  <c:v>5.2915999999999998E-2</c:v>
                </c:pt>
                <c:pt idx="62">
                  <c:v>5.3838999999999998E-2</c:v>
                </c:pt>
                <c:pt idx="63">
                  <c:v>5.4808000000000003E-2</c:v>
                </c:pt>
              </c:numCache>
            </c:numRef>
          </c:xVal>
          <c:yVal>
            <c:numRef>
              <c:f>Sheet1!$D$2:$D$65</c:f>
              <c:numCache>
                <c:formatCode>General</c:formatCode>
                <c:ptCount val="64"/>
                <c:pt idx="1">
                  <c:v>3.2</c:v>
                </c:pt>
                <c:pt idx="2">
                  <c:v>3.25</c:v>
                </c:pt>
                <c:pt idx="3">
                  <c:v>3.3</c:v>
                </c:pt>
                <c:pt idx="4">
                  <c:v>3.35</c:v>
                </c:pt>
                <c:pt idx="5">
                  <c:v>3.4</c:v>
                </c:pt>
                <c:pt idx="6">
                  <c:v>3.45</c:v>
                </c:pt>
                <c:pt idx="7">
                  <c:v>3.5</c:v>
                </c:pt>
                <c:pt idx="8">
                  <c:v>3.55</c:v>
                </c:pt>
                <c:pt idx="9">
                  <c:v>3.6</c:v>
                </c:pt>
                <c:pt idx="10">
                  <c:v>3.65</c:v>
                </c:pt>
                <c:pt idx="46">
                  <c:v>3.7</c:v>
                </c:pt>
                <c:pt idx="47">
                  <c:v>3.75</c:v>
                </c:pt>
                <c:pt idx="48">
                  <c:v>3.8</c:v>
                </c:pt>
                <c:pt idx="49">
                  <c:v>3.85</c:v>
                </c:pt>
                <c:pt idx="50">
                  <c:v>3.9</c:v>
                </c:pt>
                <c:pt idx="51">
                  <c:v>3.95</c:v>
                </c:pt>
                <c:pt idx="52">
                  <c:v>4</c:v>
                </c:pt>
                <c:pt idx="53">
                  <c:v>4.05</c:v>
                </c:pt>
                <c:pt idx="54">
                  <c:v>4.0999999999999996</c:v>
                </c:pt>
                <c:pt idx="55">
                  <c:v>4.1500000000000004</c:v>
                </c:pt>
                <c:pt idx="56">
                  <c:v>4.2</c:v>
                </c:pt>
                <c:pt idx="57">
                  <c:v>4.25</c:v>
                </c:pt>
                <c:pt idx="58">
                  <c:v>4.3</c:v>
                </c:pt>
                <c:pt idx="59">
                  <c:v>4.3499999999999996</c:v>
                </c:pt>
                <c:pt idx="60">
                  <c:v>4.4000000000000004</c:v>
                </c:pt>
                <c:pt idx="61">
                  <c:v>4.45</c:v>
                </c:pt>
                <c:pt idx="62">
                  <c:v>4.5</c:v>
                </c:pt>
                <c:pt idx="63">
                  <c:v>4.55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2AE4-48C9-A8F5-589ABB34B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859455"/>
        <c:axId val="203844575"/>
      </c:scatterChart>
      <c:valAx>
        <c:axId val="203859455"/>
        <c:scaling>
          <c:orientation val="minMax"/>
          <c:min val="4.0000000000000008E-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44575"/>
        <c:crosses val="autoZero"/>
        <c:crossBetween val="midCat"/>
      </c:valAx>
      <c:valAx>
        <c:axId val="203844575"/>
        <c:scaling>
          <c:orientation val="minMax"/>
          <c:min val="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Expected Returns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5945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0E28E-2B9E-7122-DE93-D25AECD36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ED648-C9A2-4764-3565-93CE5998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852F9-713F-E6C2-9D76-7A46C1C3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571EA-3073-55F2-633E-CA10BD72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F5DC3-5324-9B59-7E4B-F98705D5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65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CBD06-7C15-463A-F5E2-AE010F39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E687D-79F1-8DF6-D81E-83ACEB242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B744B-2D12-13A2-6A77-322DA814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C265-4BED-9467-A849-A2F9068B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CA325-2430-9F0E-ABFB-47690259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6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E2E29-BFCA-580C-7E19-B7B919E8D5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9AC82-23F0-696B-760A-1F1F38691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E35C0-08AF-6A66-79E1-81154ED8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9CE82-B7ED-754A-D070-B6A87F4BE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27DEE-62CE-23BF-D2DD-8AF3CDBEB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3EDB3-84EC-FB16-03CC-CB63B1910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86A63-78CE-5079-75B2-BED6BDA0A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1AE6-BBF5-7D11-A30D-6CF31236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7A35F-7771-E4E9-39DB-7AC3A91F5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A547A-21F9-7DDC-E883-CEE3AB68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89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E4B24-176A-887A-D0FB-B9354C838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35F27F-6641-3ABA-A4A2-4E20594FB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7BF0D-D58D-1EA0-BE3E-C7A5A9FC6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DB9C4-4E2D-67E9-5FE5-C6257CBDC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676C6-BD74-F98C-ADAB-816A1B29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71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9C7C-494D-6D76-8F34-711B217EB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6104A-B4E1-7998-E47D-829AF5496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BB521-EA21-42FB-C61E-CB036F780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6C7CB-85D2-515C-D2BB-BDEF7872B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60E34-8194-C54B-8ED0-83C3B6579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FC82E-4601-C7B0-A529-678146F1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55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E789B-B6AC-6A17-723F-10AFB616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86C7D-6BF7-7887-0D84-53CC79AE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8B64D-62D7-F55C-2B1F-DB59D70D2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78CD3-6419-F1D9-7522-816FCF0F6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9BA8AC-40A7-A51F-8700-615DDA7CA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8EE5A7-A9D1-EAC7-62B8-2ABE41F0F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869741-0922-85F4-F43A-ECADEA0FE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AE00CC-4C2C-648F-B0C0-68AAA62B6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43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8FFC-8BEB-A224-2539-B6BC78D4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599ACB-37D6-D2FC-5D4E-FDDB10EB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DC4311-0DE9-B81C-85B8-CB0E7CB3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C06262-3ECE-C121-C823-067E2827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87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19E21B-1509-DFA2-DF77-20111E43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B13AF-90EB-1F91-E02B-9E0C20A73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AAD8B-92DD-7ADE-A7E7-BB61C1D5A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97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4B03D-339C-435B-6C8F-4D36E2988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A87E1-CF5D-2FF8-CC45-D99082B66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EBFA7-674D-EE29-C136-8B1EA092D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2A913-7401-C84C-B15C-13169A7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F42D1-942A-4C16-EB6D-A3B089DD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586A3-700A-7DFC-9926-F289C638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319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503C-3978-6E78-8632-0DAA0D083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B0A036-4D49-3419-B103-D4E64AEEC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AE155-ECBC-90BB-7227-D18A0930F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F2010-E9F3-CB0B-0DDC-BD431112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7282D-5264-3290-C17D-1513E328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51BD4-D072-FB23-55F0-71AA7D8FE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42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AB2711-F2A9-482E-AE4D-16CACE463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5C1DE-C603-542B-A34E-10C99F57A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C4476-46C3-7965-9A3A-831CC1758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DF63-81CF-40FF-ABDF-B074DEB9D082}" type="datetimeFigureOut">
              <a:rPr lang="en-GB" smtClean="0"/>
              <a:t>21/06/2023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B1D8E-BDCB-8C49-1912-8F74CA5F1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01DCC-0DD2-2259-E6D9-CB35FCB399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A1053-F9F2-4438-AF1B-51F70C55E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38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07873C6-798E-A80B-C3C1-325F13FB26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990653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0857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Ziling Jiang</dc:creator>
  <cp:lastModifiedBy>Ziling Jiang</cp:lastModifiedBy>
  <cp:revision>1</cp:revision>
  <dcterms:created xsi:type="dcterms:W3CDTF">2023-06-21T16:52:24Z</dcterms:created>
  <dcterms:modified xsi:type="dcterms:W3CDTF">2023-06-21T16:52:25Z</dcterms:modified>
</cp:coreProperties>
</file>